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5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020DFD-39DB-4BC9-A973-6EBA757F47F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A60E6A-1CB7-450A-962C-4378BA7524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MCPS Allergy Procedures: Life Threatening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34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Court interpretations </a:t>
            </a:r>
            <a:r>
              <a:rPr lang="en-US" dirty="0" smtClean="0"/>
              <a:t>have </a:t>
            </a:r>
            <a:r>
              <a:rPr lang="en-US" dirty="0" smtClean="0"/>
              <a:t>changed over time thus how &amp; when  schools implement </a:t>
            </a:r>
            <a:r>
              <a:rPr lang="en-US" dirty="0" smtClean="0"/>
              <a:t>have </a:t>
            </a:r>
            <a:r>
              <a:rPr lang="en-US" dirty="0" smtClean="0"/>
              <a:t>changed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Plans are individualized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Team determines accommodations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Team includes parents and could include child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504 Accommodation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197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Goal: accommodate so disabled student has access to same level of education as non-disabled peers</a:t>
            </a:r>
          </a:p>
          <a:p>
            <a:pPr>
              <a:lnSpc>
                <a:spcPct val="150000"/>
              </a:lnSpc>
            </a:pPr>
            <a:r>
              <a:rPr lang="en-US" dirty="0"/>
              <a:t>Accommodation no longer appropriate when substantially or materially alters the program or constitutes unreasonable burden on  district or child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504 Accommodation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24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required method to individualize accommodations to particular student needs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Catching up quickly!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504 summary</a:t>
            </a:r>
            <a:endParaRPr lang="en-US" dirty="0"/>
          </a:p>
        </p:txBody>
      </p:sp>
      <p:pic>
        <p:nvPicPr>
          <p:cNvPr id="3074" name="Picture 2" descr="C:\Users\lsimon\AppData\Local\Microsoft\Windows\Temporary Internet Files\Content.IE5\Z37MEQ0W\MC90007879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1" y="4384964"/>
            <a:ext cx="365969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simon\AppData\Local\Microsoft\Windows\Temporary Internet Files\Content.IE5\R826VTLK\MC90035798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351" y="2667000"/>
            <a:ext cx="1795882" cy="190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simon\AppData\Local\Microsoft\Windows\Temporary Internet Files\Content.IE5\VGP9W0LJ\MC900318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306" y="3056382"/>
            <a:ext cx="1446609" cy="20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850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Annually provide completed Anaphylaxis Plan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Annually provide non-expired medication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Consent to 504 “evaluation” to start process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Participate in 504 team and in development of accommodations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Help school help student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Parental Obligations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45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Minimum without 504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Health alert PK-12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PK-5 classroom teacher; copy of Ana Plan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Pk-5 Specials email or copy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Ana Plan kept in school office/health office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If food allergic, notify Food Services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Dissemination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862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Minimum without 504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Encourage teachers to obtain via video or arrange with school nurse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Encourage principals to invite nurse to annual staff meeting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Info on website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First aid staff at school/field trips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Training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20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7953" y="1447800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Stock epinephrine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Administrator training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Sub training  for 2014-2015</a:t>
            </a:r>
          </a:p>
          <a:p>
            <a:pPr>
              <a:lnSpc>
                <a:spcPct val="200000"/>
              </a:lnSpc>
            </a:pPr>
            <a:r>
              <a:rPr lang="en-US" dirty="0"/>
              <a:t>Safe table guidelines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in process now?</a:t>
            </a:r>
            <a:endParaRPr lang="en-US" dirty="0"/>
          </a:p>
        </p:txBody>
      </p:sp>
      <p:pic>
        <p:nvPicPr>
          <p:cNvPr id="2055" name="Picture 7" descr="http://t1.gstatic.com/images?q=tbn:ANd9GcTIUlN8XqaKcDwXRTJ2BiIuULYcUM9LNM0pPJjuqRP6_dzu47gIrg:www.epipen.com/%7E/media/Images/Epipen/SubpageHeroImages/About-EpiPen-Subpages/Pen_Overview_Top-process-sc648x254-t1338817363.ash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5365"/>
          <a:stretch/>
        </p:blipFill>
        <p:spPr bwMode="auto">
          <a:xfrm>
            <a:off x="6143625" y="990600"/>
            <a:ext cx="2673928" cy="145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simon\AppData\Local\Microsoft\Windows\Temporary Internet Files\Content.IE5\OBRHZ6K2\MC90005664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681" y="2590800"/>
            <a:ext cx="1812341" cy="178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t1.gstatic.com/images?q=tbn:ANd9GcRelvX7BhZd-Ri-8nDzHsRud9Ik86Ydi49j85IiB_yzqCkNvCzX5eFGwo2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960" y="4572000"/>
            <a:ext cx="2943225" cy="193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34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1371600" y="1444625"/>
            <a:ext cx="7772400" cy="49561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Upon initial enrollment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 computer entry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 dissemination of info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Teachers (k-5) reviewed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 info re: allergen, reaction or treatment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Limited nurse awareness/involvement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Who can administer?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What is anaphylaxis?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1026" name="Picture 2" descr="C:\Users\lsimon\AppData\Local\Microsoft\Windows\Temporary Internet Files\Content.IE5\T8JHP2SY\MC900432658[1].p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954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Past Allergy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5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2012-13 Snapshot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134 students reported to have RX for </a:t>
            </a:r>
            <a:r>
              <a:rPr lang="en-US" sz="2800" dirty="0" err="1" smtClean="0"/>
              <a:t>Epi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52 had </a:t>
            </a:r>
            <a:r>
              <a:rPr lang="en-US" sz="2800" dirty="0" err="1" smtClean="0"/>
              <a:t>Epi</a:t>
            </a:r>
            <a:r>
              <a:rPr lang="en-US" sz="2800" dirty="0" smtClean="0"/>
              <a:t> in “office”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27 students had H/O symptoms that “may be” indicative of anaphylaxis w/o RX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17 had an outdated anaphylaxis plan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40 had current anaphylaxis plan</a:t>
            </a:r>
            <a:endParaRPr lang="en-US" sz="2800" dirty="0"/>
          </a:p>
        </p:txBody>
      </p:sp>
      <p:pic>
        <p:nvPicPr>
          <p:cNvPr id="1026" name="Picture 2" descr="C:\Users\lsimon\AppData\Local\Microsoft\Windows\Temporary Internet Files\Content.IE5\IEX8XE10\MC9001570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333" y="4707082"/>
            <a:ext cx="198967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16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Screening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Initial steps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Communication with parents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Section 504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Parent obligations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Information dissemination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Training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Procedures</a:t>
            </a:r>
            <a:endParaRPr lang="en-US" dirty="0"/>
          </a:p>
        </p:txBody>
      </p:sp>
      <p:pic>
        <p:nvPicPr>
          <p:cNvPr id="2050" name="Picture 2" descr="C:\Users\lsimon\AppData\Local\Microsoft\Windows\Temporary Internet Files\Content.IE5\VGP9W0LJ\MC90003900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16" y="1371600"/>
            <a:ext cx="321568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082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Screening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057400" y="1295401"/>
            <a:ext cx="6400800" cy="2514600"/>
          </a:xfrm>
          <a:solidFill>
            <a:srgbClr val="FFFF66"/>
          </a:solidFill>
          <a:ln w="38100">
            <a:solidFill>
              <a:schemeClr val="tx2"/>
            </a:solidFill>
            <a:prstDash val="solid"/>
          </a:ln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To </a:t>
            </a:r>
            <a:r>
              <a:rPr lang="en-US" dirty="0"/>
              <a:t>what? </a:t>
            </a:r>
            <a:r>
              <a:rPr lang="en-US" dirty="0" smtClean="0"/>
              <a:t>____________________________</a:t>
            </a:r>
            <a:endParaRPr lang="en-US" dirty="0"/>
          </a:p>
          <a:p>
            <a:r>
              <a:rPr lang="en-US" dirty="0" smtClean="0"/>
              <a:t>Symptoms </a:t>
            </a:r>
            <a:r>
              <a:rPr lang="en-US" dirty="0"/>
              <a:t>your child had: </a:t>
            </a:r>
            <a:r>
              <a:rPr lang="en-US" dirty="0" smtClean="0"/>
              <a:t>______________</a:t>
            </a:r>
          </a:p>
          <a:p>
            <a:r>
              <a:rPr lang="en-US" dirty="0" smtClean="0"/>
              <a:t>What </a:t>
            </a:r>
            <a:r>
              <a:rPr lang="en-US" dirty="0"/>
              <a:t>medications were used to treat </a:t>
            </a:r>
            <a:r>
              <a:rPr lang="en-US" dirty="0" smtClean="0"/>
              <a:t>   those </a:t>
            </a:r>
            <a:r>
              <a:rPr lang="en-US" dirty="0"/>
              <a:t>symptoms? </a:t>
            </a:r>
            <a:r>
              <a:rPr lang="en-US" dirty="0" smtClean="0"/>
              <a:t>_____________________</a:t>
            </a:r>
          </a:p>
          <a:p>
            <a:r>
              <a:rPr lang="en-US" dirty="0" smtClean="0"/>
              <a:t>Has </a:t>
            </a:r>
            <a:r>
              <a:rPr lang="en-US" dirty="0"/>
              <a:t>your child ever been given a written prescription for epinephrine (Epipen)?    Yes *     No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33400" y="3886200"/>
            <a:ext cx="8001000" cy="2514600"/>
          </a:xfrm>
        </p:spPr>
        <p:txBody>
          <a:bodyPr numCol="1"/>
          <a:lstStyle/>
          <a:p>
            <a:r>
              <a:rPr lang="en-US" dirty="0" smtClean="0"/>
              <a:t>Enrollment, 2</a:t>
            </a:r>
            <a:r>
              <a:rPr lang="en-US" baseline="30000" dirty="0" smtClean="0"/>
              <a:t>nd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, 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Reviewed</a:t>
            </a:r>
          </a:p>
          <a:p>
            <a:r>
              <a:rPr lang="en-US" dirty="0" smtClean="0"/>
              <a:t>Computer entered</a:t>
            </a:r>
          </a:p>
          <a:p>
            <a:r>
              <a:rPr lang="en-US" dirty="0" smtClean="0"/>
              <a:t>Health alerts and standard language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1600200"/>
            <a:ext cx="2165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□ Allergies: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586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Computer health alert; 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standard  language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Mail/email/alert now to parent 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information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Information means informational letter with Anaphylaxis Action Plan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Initial  Steps</a:t>
            </a:r>
            <a:endParaRPr lang="en-US" dirty="0"/>
          </a:p>
        </p:txBody>
      </p:sp>
      <p:sp>
        <p:nvSpPr>
          <p:cNvPr id="6" name="Cross 5"/>
          <p:cNvSpPr/>
          <p:nvPr/>
        </p:nvSpPr>
        <p:spPr>
          <a:xfrm>
            <a:off x="6096000" y="1600200"/>
            <a:ext cx="838200" cy="762000"/>
          </a:xfrm>
          <a:prstGeom prst="plus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lsimon\AppData\Local\Microsoft\Windows\Temporary Internet Files\Content.IE5\E89PMDJ1\MC90043262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075709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simon\AppData\Local\Microsoft\Windows\Temporary Internet Files\Content.IE5\UEC5GELM\MC90044145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349" y="2895600"/>
            <a:ext cx="1066628" cy="106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rm"/>
          <p:cNvSpPr>
            <a:spLocks noEditPoints="1" noChangeArrowheads="1"/>
          </p:cNvSpPr>
          <p:nvPr/>
        </p:nvSpPr>
        <p:spPr bwMode="auto">
          <a:xfrm rot="1067266">
            <a:off x="5725104" y="4896200"/>
            <a:ext cx="1303801" cy="189807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4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Increasingly calling </a:t>
            </a:r>
            <a:r>
              <a:rPr lang="en-US" dirty="0" smtClean="0"/>
              <a:t>“new” parents </a:t>
            </a:r>
            <a:r>
              <a:rPr lang="en-US" dirty="0"/>
              <a:t>in spring </a:t>
            </a:r>
            <a:r>
              <a:rPr lang="en-US" dirty="0" smtClean="0"/>
              <a:t>before parent returns </a:t>
            </a:r>
            <a:r>
              <a:rPr lang="en-US" dirty="0" smtClean="0"/>
              <a:t>Anaphylaxis Plan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504 information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Communication with parent</a:t>
            </a:r>
            <a:endParaRPr lang="en-US" dirty="0"/>
          </a:p>
        </p:txBody>
      </p:sp>
      <p:pic>
        <p:nvPicPr>
          <p:cNvPr id="2052" name="Picture 4" descr="C:\Users\lsimon\AppData\Local\Microsoft\Windows\Temporary Internet Files\Content.IE5\VGP9W0LJ\MC9002822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24199"/>
            <a:ext cx="2440534" cy="253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28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lnSpc>
                <a:spcPct val="150000"/>
              </a:lnSpc>
              <a:buNone/>
            </a:pPr>
            <a:r>
              <a:rPr lang="en-US" dirty="0"/>
              <a:t>Section 504 of the Rehabilitation Act of 1973, 29 U.S.C. § 794, is a federal law designed to protect the rights of individuals with disabilities in programs and activities that receive Federal financial assistance from the U.S. Department of Education.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504</a:t>
            </a:r>
            <a:endParaRPr lang="en-US" dirty="0"/>
          </a:p>
        </p:txBody>
      </p:sp>
      <p:pic>
        <p:nvPicPr>
          <p:cNvPr id="3074" name="Picture 2" descr="C:\Users\lsimon\AppData\Local\Microsoft\Windows\Temporary Internet Files\Content.IE5\OBRHZ6K2\MC90008981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53000"/>
            <a:ext cx="2286000" cy="168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69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Schools can’t discriminate against students with disabilities</a:t>
            </a:r>
          </a:p>
          <a:p>
            <a:endParaRPr lang="en-US" sz="800" dirty="0" smtClean="0"/>
          </a:p>
          <a:p>
            <a:r>
              <a:rPr lang="en-US" dirty="0" smtClean="0"/>
              <a:t>Schools must provide educational services to students with disabilities </a:t>
            </a:r>
          </a:p>
          <a:p>
            <a:endParaRPr lang="en-US" sz="800" dirty="0" smtClean="0"/>
          </a:p>
          <a:p>
            <a:r>
              <a:rPr lang="en-US" dirty="0" smtClean="0"/>
              <a:t>Eligibility is determined if condition “substantially” limits a “major life activity”</a:t>
            </a:r>
          </a:p>
          <a:p>
            <a:endParaRPr lang="en-US" sz="800" dirty="0" smtClean="0"/>
          </a:p>
          <a:p>
            <a:r>
              <a:rPr lang="en-US" dirty="0" smtClean="0"/>
              <a:t>If eligible, then an accommodation plan is developed so that student can access educational services</a:t>
            </a:r>
          </a:p>
          <a:p>
            <a:pPr marL="109728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 that means….?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69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244</TotalTime>
  <Words>499</Words>
  <Application>Microsoft Office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MCPS Allergy Procedures: Life Threatening</vt:lpstr>
      <vt:lpstr>Past Allergy Procedures</vt:lpstr>
      <vt:lpstr>2012-13 Snapshot</vt:lpstr>
      <vt:lpstr>Current Procedures</vt:lpstr>
      <vt:lpstr>Screening</vt:lpstr>
      <vt:lpstr>Initial  Steps</vt:lpstr>
      <vt:lpstr>Communication with parent</vt:lpstr>
      <vt:lpstr>Section 504</vt:lpstr>
      <vt:lpstr>So that means….?</vt:lpstr>
      <vt:lpstr>504 Accommodation Plans</vt:lpstr>
      <vt:lpstr>504 Accommodation Plans</vt:lpstr>
      <vt:lpstr>504 summary</vt:lpstr>
      <vt:lpstr>Parental Obligations</vt:lpstr>
      <vt:lpstr>Information Dissemination </vt:lpstr>
      <vt:lpstr>Training </vt:lpstr>
      <vt:lpstr>What’s in process now?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and Present Allergy Managment</dc:title>
  <dc:creator>Linda M Simon</dc:creator>
  <cp:lastModifiedBy>Linda M Simon</cp:lastModifiedBy>
  <cp:revision>20</cp:revision>
  <dcterms:created xsi:type="dcterms:W3CDTF">2014-03-06T18:50:08Z</dcterms:created>
  <dcterms:modified xsi:type="dcterms:W3CDTF">2014-03-24T19:19:51Z</dcterms:modified>
</cp:coreProperties>
</file>